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8331-36D7-477A-A1EB-A3DAB5768602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567F-2A9D-41A2-A1C4-9736A5A2A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76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8331-36D7-477A-A1EB-A3DAB5768602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567F-2A9D-41A2-A1C4-9736A5A2A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848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8331-36D7-477A-A1EB-A3DAB5768602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567F-2A9D-41A2-A1C4-9736A5A2A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646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8331-36D7-477A-A1EB-A3DAB5768602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567F-2A9D-41A2-A1C4-9736A5A2A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01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8331-36D7-477A-A1EB-A3DAB5768602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567F-2A9D-41A2-A1C4-9736A5A2A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202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8331-36D7-477A-A1EB-A3DAB5768602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567F-2A9D-41A2-A1C4-9736A5A2A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147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8331-36D7-477A-A1EB-A3DAB5768602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567F-2A9D-41A2-A1C4-9736A5A2A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8331-36D7-477A-A1EB-A3DAB5768602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567F-2A9D-41A2-A1C4-9736A5A2A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06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8331-36D7-477A-A1EB-A3DAB5768602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567F-2A9D-41A2-A1C4-9736A5A2A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83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8331-36D7-477A-A1EB-A3DAB5768602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567F-2A9D-41A2-A1C4-9736A5A2A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204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8331-36D7-477A-A1EB-A3DAB5768602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567F-2A9D-41A2-A1C4-9736A5A2A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78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58331-36D7-477A-A1EB-A3DAB5768602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C567F-2A9D-41A2-A1C4-9736A5A2A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3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15290"/>
            <a:ext cx="9144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latin typeface="Kristen ITC" panose="03050502040202030202" pitchFamily="66" charset="0"/>
              </a:rPr>
              <a:t>EL HORARIO: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Kristen ITC" panose="03050502040202030202" pitchFamily="66" charset="0"/>
              </a:rPr>
              <a:t>BIENVENIDO/JUEGO:		7:00 – 7:20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Kristen ITC" panose="03050502040202030202" pitchFamily="66" charset="0"/>
              </a:rPr>
              <a:t>EL PRIMER JUEGO: 		7:20 – 7:40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Kristen ITC" panose="03050502040202030202" pitchFamily="66" charset="0"/>
              </a:rPr>
              <a:t>EL SEGUNDO JUEGO:		7:40 – 8:00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Kristen ITC" panose="03050502040202030202" pitchFamily="66" charset="0"/>
              </a:rPr>
              <a:t>EL TERCER JUEGO:		8:00 – 8:20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Kristen ITC" panose="03050502040202030202" pitchFamily="66" charset="0"/>
              </a:rPr>
              <a:t>EL CUARTO JUEGO:		8:20 – 8:40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Kristen ITC" panose="03050502040202030202" pitchFamily="66" charset="0"/>
              </a:rPr>
              <a:t>EL QUINTO JUEGO: 		8:40 – 9:00</a:t>
            </a:r>
            <a:endParaRPr lang="en-US" sz="3600" dirty="0">
              <a:latin typeface="Kristen ITC" panose="03050502040202030202" pitchFamily="66" charset="0"/>
            </a:endParaRPr>
          </a:p>
        </p:txBody>
      </p:sp>
      <p:pic>
        <p:nvPicPr>
          <p:cNvPr id="1026" name="Picture 2" descr="C:\Users\Acosta\AppData\Local\Microsoft\Windows\Temporary Internet Files\Content.IE5\IX33KX7I\large-Clock-Calendar-2-66.6-12900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529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costa\AppData\Local\Microsoft\Windows\Temporary Internet Files\Content.IE5\MYYA5RB2\large-Analog-alarm-clock-0-1969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5290"/>
            <a:ext cx="1371600" cy="1490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5493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1529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latin typeface="Kristen ITC" panose="03050502040202030202" pitchFamily="66" charset="0"/>
              </a:rPr>
              <a:t>EL HORARIO: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Kristen ITC" panose="03050502040202030202" pitchFamily="66" charset="0"/>
              </a:rPr>
              <a:t>BIENVENIDO/JUEGO:		7:00 – 7:20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Kristen ITC" panose="03050502040202030202" pitchFamily="66" charset="0"/>
              </a:rPr>
              <a:t>EL PRIMER JUEGO: 		7:20 – 7:45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Kristen ITC" panose="03050502040202030202" pitchFamily="66" charset="0"/>
              </a:rPr>
              <a:t>EL SEGUNDO JUEGO:		7:45 – 8:10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Kristen ITC" panose="03050502040202030202" pitchFamily="66" charset="0"/>
              </a:rPr>
              <a:t>EL TERCER JUEGO:		8:10 – 8:35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Kristen ITC" panose="03050502040202030202" pitchFamily="66" charset="0"/>
              </a:rPr>
              <a:t>EL CUARTO JUEGO:		8:35 – 9:00</a:t>
            </a:r>
          </a:p>
        </p:txBody>
      </p:sp>
      <p:pic>
        <p:nvPicPr>
          <p:cNvPr id="1026" name="Picture 2" descr="C:\Users\Acosta\AppData\Local\Microsoft\Windows\Temporary Internet Files\Content.IE5\IX33KX7I\large-Clock-Calendar-2-66.6-12900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529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costa\AppData\Local\Microsoft\Windows\Temporary Internet Files\Content.IE5\MYYA5RB2\large-Analog-alarm-clock-0-1969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5290"/>
            <a:ext cx="1371600" cy="1490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Acosta\AppData\Local\Microsoft\Windows\Temporary Internet Files\Content.IE5\0DACGVOH\wall-clock-clip-art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493603"/>
            <a:ext cx="1557338" cy="1258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90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8847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600" b="1" u="sng" dirty="0" smtClean="0">
                <a:latin typeface="Kristen ITC" panose="03050502040202030202" pitchFamily="66" charset="0"/>
              </a:rPr>
              <a:t>**GAME NIGHT**</a:t>
            </a:r>
            <a:endParaRPr lang="en-US" sz="2600" dirty="0">
              <a:latin typeface="Kristen ITC" panose="03050502040202030202" pitchFamily="66" charset="0"/>
            </a:endParaRPr>
          </a:p>
          <a:p>
            <a:r>
              <a:rPr lang="es-ES" sz="2600" b="1" dirty="0">
                <a:latin typeface="Kristen ITC" panose="03050502040202030202" pitchFamily="66" charset="0"/>
              </a:rPr>
              <a:t> </a:t>
            </a:r>
            <a:endParaRPr lang="en-US" sz="2600" dirty="0">
              <a:latin typeface="Kristen ITC" panose="03050502040202030202" pitchFamily="66" charset="0"/>
            </a:endParaRPr>
          </a:p>
          <a:p>
            <a:r>
              <a:rPr lang="es-ES" sz="2600" dirty="0" smtClean="0">
                <a:latin typeface="Kristen ITC" panose="03050502040202030202" pitchFamily="66" charset="0"/>
              </a:rPr>
              <a:t>La Corrida de Toros </a:t>
            </a:r>
            <a:r>
              <a:rPr lang="es-ES" sz="2600" dirty="0">
                <a:latin typeface="Kristen ITC" panose="03050502040202030202" pitchFamily="66" charset="0"/>
              </a:rPr>
              <a:t>– Sra. </a:t>
            </a:r>
            <a:r>
              <a:rPr lang="es-ES" sz="2600" dirty="0" err="1">
                <a:latin typeface="Kristen ITC" panose="03050502040202030202" pitchFamily="66" charset="0"/>
              </a:rPr>
              <a:t>Haney</a:t>
            </a:r>
            <a:r>
              <a:rPr lang="es-ES" sz="2600" dirty="0">
                <a:latin typeface="Kristen ITC" panose="03050502040202030202" pitchFamily="66" charset="0"/>
              </a:rPr>
              <a:t> - 210</a:t>
            </a:r>
            <a:endParaRPr lang="en-US" sz="2600" dirty="0">
              <a:latin typeface="Kristen ITC" panose="03050502040202030202" pitchFamily="66" charset="0"/>
            </a:endParaRPr>
          </a:p>
          <a:p>
            <a:r>
              <a:rPr lang="es-ES" sz="2600" dirty="0">
                <a:latin typeface="Kristen ITC" panose="03050502040202030202" pitchFamily="66" charset="0"/>
              </a:rPr>
              <a:t> </a:t>
            </a:r>
            <a:endParaRPr lang="en-US" sz="2600" dirty="0">
              <a:latin typeface="Kristen ITC" panose="03050502040202030202" pitchFamily="66" charset="0"/>
            </a:endParaRPr>
          </a:p>
          <a:p>
            <a:r>
              <a:rPr lang="es-ES" sz="2600" dirty="0" smtClean="0">
                <a:latin typeface="Kristen ITC" panose="03050502040202030202" pitchFamily="66" charset="0"/>
              </a:rPr>
              <a:t>El Frenesí Familiar– </a:t>
            </a:r>
            <a:r>
              <a:rPr lang="es-ES" sz="2600" dirty="0">
                <a:latin typeface="Kristen ITC" panose="03050502040202030202" pitchFamily="66" charset="0"/>
              </a:rPr>
              <a:t>Sra. Acosta – 212</a:t>
            </a:r>
            <a:endParaRPr lang="en-US" sz="2600" dirty="0">
              <a:latin typeface="Kristen ITC" panose="03050502040202030202" pitchFamily="66" charset="0"/>
            </a:endParaRPr>
          </a:p>
          <a:p>
            <a:r>
              <a:rPr lang="es-ES" sz="2600" dirty="0">
                <a:latin typeface="Kristen ITC" panose="03050502040202030202" pitchFamily="66" charset="0"/>
              </a:rPr>
              <a:t> </a:t>
            </a:r>
            <a:endParaRPr lang="en-US" sz="2600" dirty="0">
              <a:latin typeface="Kristen ITC" panose="03050502040202030202" pitchFamily="66" charset="0"/>
            </a:endParaRPr>
          </a:p>
          <a:p>
            <a:r>
              <a:rPr lang="es-ES" sz="2600" dirty="0" err="1" smtClean="0">
                <a:latin typeface="Kristen ITC" panose="03050502040202030202" pitchFamily="66" charset="0"/>
              </a:rPr>
              <a:t>Pasapalabra</a:t>
            </a:r>
            <a:r>
              <a:rPr lang="es-ES" sz="2600" dirty="0" smtClean="0">
                <a:latin typeface="Kristen ITC" panose="03050502040202030202" pitchFamily="66" charset="0"/>
              </a:rPr>
              <a:t> </a:t>
            </a:r>
            <a:r>
              <a:rPr lang="es-ES" sz="2600" dirty="0">
                <a:latin typeface="Kristen ITC" panose="03050502040202030202" pitchFamily="66" charset="0"/>
              </a:rPr>
              <a:t>– Srta. </a:t>
            </a:r>
            <a:r>
              <a:rPr lang="es-ES" sz="2600" dirty="0" err="1">
                <a:latin typeface="Kristen ITC" panose="03050502040202030202" pitchFamily="66" charset="0"/>
              </a:rPr>
              <a:t>Knopp</a:t>
            </a:r>
            <a:r>
              <a:rPr lang="es-ES" sz="2600" dirty="0">
                <a:latin typeface="Kristen ITC" panose="03050502040202030202" pitchFamily="66" charset="0"/>
              </a:rPr>
              <a:t> – 219</a:t>
            </a:r>
            <a:endParaRPr lang="en-US" sz="2600" dirty="0">
              <a:latin typeface="Kristen ITC" panose="03050502040202030202" pitchFamily="66" charset="0"/>
            </a:endParaRPr>
          </a:p>
          <a:p>
            <a:r>
              <a:rPr lang="es-ES" sz="2600" dirty="0">
                <a:latin typeface="Kristen ITC" panose="03050502040202030202" pitchFamily="66" charset="0"/>
              </a:rPr>
              <a:t> </a:t>
            </a:r>
            <a:endParaRPr lang="en-US" sz="2600" dirty="0">
              <a:latin typeface="Kristen ITC" panose="03050502040202030202" pitchFamily="66" charset="0"/>
            </a:endParaRPr>
          </a:p>
          <a:p>
            <a:r>
              <a:rPr lang="es-ES" sz="2600" dirty="0" smtClean="0">
                <a:latin typeface="Kristen ITC" panose="03050502040202030202" pitchFamily="66" charset="0"/>
              </a:rPr>
              <a:t>Caras Conocidas– </a:t>
            </a:r>
            <a:r>
              <a:rPr lang="es-ES" sz="2600" dirty="0">
                <a:latin typeface="Kristen ITC" panose="03050502040202030202" pitchFamily="66" charset="0"/>
              </a:rPr>
              <a:t>Sra. Raymundo – 228</a:t>
            </a:r>
            <a:endParaRPr lang="en-US" sz="2600" dirty="0">
              <a:latin typeface="Kristen ITC" panose="03050502040202030202" pitchFamily="66" charset="0"/>
            </a:endParaRPr>
          </a:p>
          <a:p>
            <a:r>
              <a:rPr lang="es-ES" sz="2600" dirty="0">
                <a:latin typeface="Kristen ITC" panose="03050502040202030202" pitchFamily="66" charset="0"/>
              </a:rPr>
              <a:t> </a:t>
            </a:r>
            <a:endParaRPr lang="en-US" sz="2600" dirty="0">
              <a:latin typeface="Kristen ITC" panose="03050502040202030202" pitchFamily="66" charset="0"/>
            </a:endParaRPr>
          </a:p>
          <a:p>
            <a:r>
              <a:rPr lang="es-ES" sz="2600" dirty="0" smtClean="0">
                <a:latin typeface="Kristen ITC" panose="03050502040202030202" pitchFamily="66" charset="0"/>
              </a:rPr>
              <a:t>Las Citas Rápidas– Sra. </a:t>
            </a:r>
            <a:r>
              <a:rPr lang="es-ES" sz="2600" dirty="0" err="1" smtClean="0">
                <a:latin typeface="Kristen ITC" panose="03050502040202030202" pitchFamily="66" charset="0"/>
              </a:rPr>
              <a:t>Brightman</a:t>
            </a:r>
            <a:r>
              <a:rPr lang="es-ES" sz="2600" dirty="0" smtClean="0">
                <a:latin typeface="Kristen ITC" panose="03050502040202030202" pitchFamily="66" charset="0"/>
              </a:rPr>
              <a:t> </a:t>
            </a:r>
            <a:r>
              <a:rPr lang="es-ES" sz="2600" dirty="0">
                <a:latin typeface="Kristen ITC" panose="03050502040202030202" pitchFamily="66" charset="0"/>
              </a:rPr>
              <a:t>– 239</a:t>
            </a:r>
            <a:endParaRPr lang="en-US" sz="2600" dirty="0">
              <a:latin typeface="Kristen ITC" panose="03050502040202030202" pitchFamily="66" charset="0"/>
            </a:endParaRPr>
          </a:p>
          <a:p>
            <a:r>
              <a:rPr lang="es-ES" sz="2600" dirty="0">
                <a:latin typeface="Kristen ITC" panose="03050502040202030202" pitchFamily="66" charset="0"/>
              </a:rPr>
              <a:t> </a:t>
            </a:r>
            <a:endParaRPr lang="en-US" sz="2600" dirty="0">
              <a:latin typeface="Kristen ITC" panose="03050502040202030202" pitchFamily="66" charset="0"/>
            </a:endParaRPr>
          </a:p>
          <a:p>
            <a:r>
              <a:rPr lang="es-ES" sz="2600" dirty="0">
                <a:latin typeface="Kristen ITC" panose="03050502040202030202" pitchFamily="66" charset="0"/>
              </a:rPr>
              <a:t> </a:t>
            </a:r>
            <a:endParaRPr lang="en-US" sz="2600" dirty="0">
              <a:latin typeface="Kristen ITC" panose="03050502040202030202" pitchFamily="66" charset="0"/>
            </a:endParaRPr>
          </a:p>
          <a:p>
            <a:r>
              <a:rPr lang="en-US" sz="2600" b="1" dirty="0">
                <a:latin typeface="Kristen ITC" panose="03050502040202030202" pitchFamily="66" charset="0"/>
              </a:rPr>
              <a:t>*Teachers, please write on your board:</a:t>
            </a:r>
            <a:endParaRPr lang="en-US" sz="2600" dirty="0">
              <a:latin typeface="Kristen ITC" panose="03050502040202030202" pitchFamily="66" charset="0"/>
            </a:endParaRPr>
          </a:p>
          <a:p>
            <a:r>
              <a:rPr lang="en-US" sz="2600" b="1" dirty="0">
                <a:latin typeface="Kristen ITC" panose="03050502040202030202" pitchFamily="66" charset="0"/>
              </a:rPr>
              <a:t> </a:t>
            </a:r>
            <a:endParaRPr lang="en-US" sz="2600" dirty="0">
              <a:latin typeface="Kristen ITC" panose="03050502040202030202" pitchFamily="66" charset="0"/>
            </a:endParaRPr>
          </a:p>
          <a:p>
            <a:r>
              <a:rPr lang="es-ES" sz="2600" b="1" dirty="0">
                <a:latin typeface="Kristen ITC" panose="03050502040202030202" pitchFamily="66" charset="0"/>
              </a:rPr>
              <a:t>“¡Váyanse a la habitación _____ para jugar __________.”</a:t>
            </a:r>
            <a:endParaRPr lang="en-US" sz="2600" dirty="0"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509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Acosta</dc:creator>
  <cp:lastModifiedBy>Acosta</cp:lastModifiedBy>
  <cp:revision>2</cp:revision>
  <dcterms:created xsi:type="dcterms:W3CDTF">2015-07-21T20:30:46Z</dcterms:created>
  <dcterms:modified xsi:type="dcterms:W3CDTF">2015-07-22T11:58:16Z</dcterms:modified>
</cp:coreProperties>
</file>